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8"/>
  </p:notesMasterIdLst>
  <p:sldIdLst>
    <p:sldId id="256" r:id="rId3"/>
    <p:sldId id="259" r:id="rId4"/>
    <p:sldId id="258" r:id="rId5"/>
    <p:sldId id="260" r:id="rId6"/>
    <p:sldId id="276" r:id="rId7"/>
    <p:sldId id="261" r:id="rId8"/>
    <p:sldId id="262" r:id="rId9"/>
    <p:sldId id="263" r:id="rId10"/>
    <p:sldId id="277" r:id="rId11"/>
    <p:sldId id="273" r:id="rId12"/>
    <p:sldId id="274" r:id="rId13"/>
    <p:sldId id="275" r:id="rId14"/>
    <p:sldId id="278" r:id="rId15"/>
    <p:sldId id="264" r:id="rId16"/>
    <p:sldId id="265" r:id="rId17"/>
    <p:sldId id="266" r:id="rId18"/>
    <p:sldId id="279" r:id="rId19"/>
    <p:sldId id="267" r:id="rId20"/>
    <p:sldId id="268" r:id="rId21"/>
    <p:sldId id="269" r:id="rId22"/>
    <p:sldId id="280" r:id="rId23"/>
    <p:sldId id="270" r:id="rId24"/>
    <p:sldId id="271" r:id="rId25"/>
    <p:sldId id="272" r:id="rId26"/>
    <p:sldId id="281" r:id="rId27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 autoAdjust="0"/>
    <p:restoredTop sz="96327"/>
  </p:normalViewPr>
  <p:slideViewPr>
    <p:cSldViewPr snapToGrid="0">
      <p:cViewPr>
        <p:scale>
          <a:sx n="86" d="100"/>
          <a:sy n="86" d="100"/>
        </p:scale>
        <p:origin x="28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115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3963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9045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0561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83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7913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249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3805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5491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37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6754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4465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275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757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457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350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204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66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677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3381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3051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박다예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1879035947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박다예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2021-11-15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서브 페이지 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3162C5F3-0053-5F4C-82A6-253ED92BB4CD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16FF817-3200-ED43-8CD8-2736ABCB2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046" b="42939"/>
          <a:stretch/>
        </p:blipFill>
        <p:spPr>
          <a:xfrm>
            <a:off x="1124865" y="1552346"/>
            <a:ext cx="1180300" cy="7924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157F2-375A-A144-A9D5-4AEBCCE34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72" r="930" b="-1"/>
          <a:stretch/>
        </p:blipFill>
        <p:spPr>
          <a:xfrm>
            <a:off x="4377143" y="1601369"/>
            <a:ext cx="1355994" cy="787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0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/>
              <a:t>서브 페이지 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09B453-C7CA-DA45-BB47-EAD8736F5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33"/>
          <a:stretch/>
        </p:blipFill>
        <p:spPr>
          <a:xfrm>
            <a:off x="631999" y="1578614"/>
            <a:ext cx="2075904" cy="7897896"/>
          </a:xfrm>
          <a:prstGeom prst="rect">
            <a:avLst/>
          </a:prstGeom>
        </p:spPr>
      </p:pic>
      <p:cxnSp>
        <p:nvCxnSpPr>
          <p:cNvPr id="6" name="직선 연결선 4">
            <a:extLst>
              <a:ext uri="{FF2B5EF4-FFF2-40B4-BE49-F238E27FC236}">
                <a16:creationId xmlns:a16="http://schemas.microsoft.com/office/drawing/2014/main" id="{54F4D698-5628-7F40-911D-7E8139AD7C33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E60C405-7FF2-6A43-988E-256746BF8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19"/>
          <a:stretch/>
        </p:blipFill>
        <p:spPr>
          <a:xfrm>
            <a:off x="3831115" y="2818152"/>
            <a:ext cx="2319936" cy="39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8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1410D6-39FA-0949-AF2D-009365D8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3" y="1768839"/>
            <a:ext cx="2938564" cy="7767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4004D-3E81-CA4C-8789-BDC37B39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59" y="1768840"/>
            <a:ext cx="3418055" cy="77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1920px)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3AB812-9B00-1C4A-BE22-93751856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3" y="1496531"/>
            <a:ext cx="4656283" cy="80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서브 페이지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F2FA546F-5E79-2447-ADF2-A6BB0488640E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BE033C9-195D-CC4C-9188-C6FEB87CE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09"/>
          <a:stretch/>
        </p:blipFill>
        <p:spPr>
          <a:xfrm>
            <a:off x="962682" y="1552347"/>
            <a:ext cx="1254046" cy="7924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6BA104-7BDD-FE4F-8E51-72C338F35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34" r="1567"/>
          <a:stretch/>
        </p:blipFill>
        <p:spPr>
          <a:xfrm>
            <a:off x="4228968" y="2233533"/>
            <a:ext cx="1319130" cy="72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/>
              <a:t>서브 페이지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19D695D6-9332-E94E-9464-9BCB9A2B40C4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18F8C0B-07F0-4D4A-8B0A-2A89F3725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06"/>
          <a:stretch/>
        </p:blipFill>
        <p:spPr>
          <a:xfrm>
            <a:off x="584977" y="1488444"/>
            <a:ext cx="2225877" cy="8018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6436C2-2A8A-C44B-8120-48FAF3F19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58"/>
          <a:stretch/>
        </p:blipFill>
        <p:spPr>
          <a:xfrm>
            <a:off x="3878952" y="3477716"/>
            <a:ext cx="2176683" cy="39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199F8-49A4-EF44-8898-74C3C3DFF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5" y="2158583"/>
            <a:ext cx="2707978" cy="6760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AD87D7-2720-D24F-885B-55CB6705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0" y="2188566"/>
            <a:ext cx="3427977" cy="59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2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1920px)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D8393-2084-2245-84C6-10FAD8EC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9" y="1595460"/>
            <a:ext cx="3065490" cy="79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서브 페이지 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C4FECCDC-44ED-AD44-840E-30FD266F7DE9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50CAB16-2FFF-DE49-A23A-59874F7E5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" b="46567"/>
          <a:stretch/>
        </p:blipFill>
        <p:spPr>
          <a:xfrm>
            <a:off x="992530" y="1552347"/>
            <a:ext cx="1106093" cy="7942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90066C-389B-9146-B791-8C630CD55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79" r="-2726"/>
          <a:stretch/>
        </p:blipFill>
        <p:spPr>
          <a:xfrm>
            <a:off x="4199779" y="1376218"/>
            <a:ext cx="1119200" cy="81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7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/>
              <a:t>서브 페이지 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33F9755C-59DB-2D45-B39A-5BF98AA02F8F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48167AD-2A06-7546-96D6-536E32CA4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21"/>
          <a:stretch/>
        </p:blipFill>
        <p:spPr>
          <a:xfrm>
            <a:off x="481879" y="1578614"/>
            <a:ext cx="2466040" cy="7869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CA6265-C6D6-2C4F-B18D-E546916BF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74"/>
          <a:stretch/>
        </p:blipFill>
        <p:spPr>
          <a:xfrm>
            <a:off x="3642536" y="1963712"/>
            <a:ext cx="2803595" cy="74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12AA5-8741-B94B-9BAE-EC4CE1B8B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23"/>
          <a:stretch/>
        </p:blipFill>
        <p:spPr>
          <a:xfrm>
            <a:off x="1150703" y="1485890"/>
            <a:ext cx="992462" cy="8010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18D612-D307-8743-93C7-5733D6C13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46"/>
          <a:stretch/>
        </p:blipFill>
        <p:spPr>
          <a:xfrm>
            <a:off x="4297446" y="1565985"/>
            <a:ext cx="1139582" cy="7849962"/>
          </a:xfrm>
          <a:prstGeom prst="rect">
            <a:avLst/>
          </a:prstGeom>
        </p:spPr>
      </p:pic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7110525A-5DAA-D643-8E45-BF72C41DEF73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5046FFB-D486-3142-BEBC-E7448A351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6" y="1592584"/>
            <a:ext cx="2842888" cy="7913906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2FA5B30-5A49-444B-8778-8C6152D7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711" y="1592584"/>
            <a:ext cx="3169965" cy="79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1920px)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32AC3-1BDB-C946-87D6-28B0FB951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0" y="1520510"/>
            <a:ext cx="3899906" cy="799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7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서브 페이지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4B3F7B-AB1A-0B42-9FC2-44838464E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" t="1" r="-3425" b="44762"/>
          <a:stretch/>
        </p:blipFill>
        <p:spPr>
          <a:xfrm>
            <a:off x="1034435" y="1606117"/>
            <a:ext cx="1182292" cy="7870392"/>
          </a:xfrm>
          <a:prstGeom prst="rect">
            <a:avLst/>
          </a:prstGeom>
        </p:spPr>
      </p:pic>
      <p:cxnSp>
        <p:nvCxnSpPr>
          <p:cNvPr id="6" name="직선 연결선 4">
            <a:extLst>
              <a:ext uri="{FF2B5EF4-FFF2-40B4-BE49-F238E27FC236}">
                <a16:creationId xmlns:a16="http://schemas.microsoft.com/office/drawing/2014/main" id="{97382767-AD24-0D43-A90D-A4AC6E836358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839A86D-BEB4-0445-862A-C2438695F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93" t="55036" b="-1"/>
          <a:stretch/>
        </p:blipFill>
        <p:spPr>
          <a:xfrm>
            <a:off x="4169957" y="1634579"/>
            <a:ext cx="1421374" cy="78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23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/>
              <a:t>서브 페이지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E6A0DCC7-DED8-6442-BE74-7F0FD75527CE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133FC8F-A4BA-E146-AB80-2B9C11DB0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6"/>
          <a:stretch/>
        </p:blipFill>
        <p:spPr>
          <a:xfrm>
            <a:off x="408480" y="1700391"/>
            <a:ext cx="2463979" cy="77761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9826A6-111E-9E47-ACEC-12FC09E16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872"/>
          <a:stretch/>
        </p:blipFill>
        <p:spPr>
          <a:xfrm>
            <a:off x="3612669" y="2129719"/>
            <a:ext cx="2733962" cy="73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5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929AC2-B210-4B4E-B17D-D29DF350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7" y="1859953"/>
            <a:ext cx="2869105" cy="716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CC75D-74CE-9C48-AED4-40E27ADA6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633" y="1859953"/>
            <a:ext cx="3478552" cy="65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(with </a:t>
            </a:r>
            <a:r>
              <a:rPr lang="ko-KR" altLang="en-US" dirty="0" err="1"/>
              <a:t>모달창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1920px)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C16257-6818-4845-A04D-C0EB67541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530"/>
          <a:stretch/>
        </p:blipFill>
        <p:spPr>
          <a:xfrm>
            <a:off x="121115" y="1578612"/>
            <a:ext cx="3180389" cy="4954819"/>
          </a:xfrm>
          <a:prstGeom prst="rect">
            <a:avLst/>
          </a:prstGeom>
        </p:spPr>
      </p:pic>
      <p:cxnSp>
        <p:nvCxnSpPr>
          <p:cNvPr id="8" name="직선 연결선 4">
            <a:extLst>
              <a:ext uri="{FF2B5EF4-FFF2-40B4-BE49-F238E27FC236}">
                <a16:creationId xmlns:a16="http://schemas.microsoft.com/office/drawing/2014/main" id="{4DEFA0CE-ABF3-1B42-A19D-E88CC06FEA1B}"/>
              </a:ext>
            </a:extLst>
          </p:cNvPr>
          <p:cNvCxnSpPr>
            <a:cxnSpLocks/>
          </p:cNvCxnSpPr>
          <p:nvPr/>
        </p:nvCxnSpPr>
        <p:spPr>
          <a:xfrm>
            <a:off x="336525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0A73499-D7BC-B94D-B4DB-4848D262C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60"/>
          <a:stretch/>
        </p:blipFill>
        <p:spPr>
          <a:xfrm>
            <a:off x="3429000" y="4811843"/>
            <a:ext cx="3189800" cy="39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C27F44B-C90D-624D-A626-32690BE75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42"/>
          <a:stretch/>
        </p:blipFill>
        <p:spPr>
          <a:xfrm>
            <a:off x="888084" y="1828799"/>
            <a:ext cx="1328643" cy="5790847"/>
          </a:xfrm>
          <a:prstGeom prst="rect">
            <a:avLst/>
          </a:prstGeom>
        </p:spPr>
      </p:pic>
      <p:cxnSp>
        <p:nvCxnSpPr>
          <p:cNvPr id="6" name="직선 연결선 4">
            <a:extLst>
              <a:ext uri="{FF2B5EF4-FFF2-40B4-BE49-F238E27FC236}">
                <a16:creationId xmlns:a16="http://schemas.microsoft.com/office/drawing/2014/main" id="{0D3F4D88-CFBA-AE43-9598-854CBE1268D3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8796983-5518-3B46-ACFF-1317A35D9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12"/>
          <a:stretch/>
        </p:blipFill>
        <p:spPr>
          <a:xfrm>
            <a:off x="4283396" y="1828799"/>
            <a:ext cx="1328643" cy="40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laptop)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4" name="그림 3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2998C34F-6AAB-5C41-9FB2-25FF9F98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8" y="1565480"/>
            <a:ext cx="1810752" cy="7971989"/>
          </a:xfrm>
          <a:prstGeom prst="rect">
            <a:avLst/>
          </a:prstGeom>
        </p:spPr>
      </p:pic>
      <p:pic>
        <p:nvPicPr>
          <p:cNvPr id="7" name="그림 6" descr="텍스트, 스크린샷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3580D478-ED14-CC48-B7ED-AFFB7B63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876" y="1495541"/>
            <a:ext cx="2022419" cy="80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1920px)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F78FF9D-A532-5A45-B11F-ABA44522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10" y="1486088"/>
            <a:ext cx="2699730" cy="80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7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서브 페이지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A9CC05-EC5B-604E-987B-D537B8A7C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-5142" b="46096"/>
          <a:stretch/>
        </p:blipFill>
        <p:spPr>
          <a:xfrm>
            <a:off x="911405" y="1552347"/>
            <a:ext cx="1250993" cy="7976918"/>
          </a:xfrm>
          <a:prstGeom prst="rect">
            <a:avLst/>
          </a:prstGeom>
        </p:spPr>
      </p:pic>
      <p:cxnSp>
        <p:nvCxnSpPr>
          <p:cNvPr id="6" name="직선 연결선 4">
            <a:extLst>
              <a:ext uri="{FF2B5EF4-FFF2-40B4-BE49-F238E27FC236}">
                <a16:creationId xmlns:a16="http://schemas.microsoft.com/office/drawing/2014/main" id="{8667BEF3-98D8-ED4A-A6B3-EAA906395722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FBEA6A-67BE-D844-B6E4-FA61860C6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32"/>
          <a:stretch/>
        </p:blipFill>
        <p:spPr>
          <a:xfrm>
            <a:off x="4363563" y="2316558"/>
            <a:ext cx="1261563" cy="72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dirty="0"/>
              <a:t>서브 페이지 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cxnSp>
        <p:nvCxnSpPr>
          <p:cNvPr id="6" name="직선 연결선 4">
            <a:extLst>
              <a:ext uri="{FF2B5EF4-FFF2-40B4-BE49-F238E27FC236}">
                <a16:creationId xmlns:a16="http://schemas.microsoft.com/office/drawing/2014/main" id="{859139E7-542F-D241-A5DC-3F234940D2FA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16E6331-D744-A54B-8820-6F5B9E54D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89"/>
          <a:stretch/>
        </p:blipFill>
        <p:spPr>
          <a:xfrm>
            <a:off x="633783" y="1904649"/>
            <a:ext cx="2064442" cy="6814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79744A-F0E6-C842-BCE7-A7EEB7750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806"/>
          <a:stretch/>
        </p:blipFill>
        <p:spPr>
          <a:xfrm>
            <a:off x="3796707" y="3215726"/>
            <a:ext cx="2308036" cy="5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8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 laptop)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24B816-B3D0-4B4C-9974-3010756A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4" y="1705749"/>
            <a:ext cx="2893041" cy="7815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71EC3B-103F-C941-BA3B-F0AFCAEB1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255" y="1570839"/>
            <a:ext cx="3309717" cy="79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/>
              <a:t>서브 페이지 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1920px)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A39E2-75AA-B24B-AAE5-6AF17613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0" y="1608208"/>
            <a:ext cx="3553613" cy="77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99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454</Words>
  <Application>Microsoft Macintosh PowerPoint</Application>
  <PresentationFormat>A4 용지(210x297mm)</PresentationFormat>
  <Paragraphs>62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반응형 웹 디자인 – 메인 페이지</vt:lpstr>
      <vt:lpstr>01.  반응형 웹 디자인 – 메인 페이지</vt:lpstr>
      <vt:lpstr>01.  반응형 웹 디자인 – 메인 페이지</vt:lpstr>
      <vt:lpstr>01.  반응형 웹 디자인 – 메인 페이지</vt:lpstr>
      <vt:lpstr>01.  반응형 웹 디자인 – 서브 페이지 1</vt:lpstr>
      <vt:lpstr>01.  반응형 웹 디자인 – 서브 페이지 1</vt:lpstr>
      <vt:lpstr>01.  반응형 웹 디자인 – 서브 페이지 1</vt:lpstr>
      <vt:lpstr>01.  반응형 웹 디자인 – 서브 페이지 1</vt:lpstr>
      <vt:lpstr>01.  반응형 웹 디자인 – 서브 페이지 2</vt:lpstr>
      <vt:lpstr>01.  반응형 웹 디자인 – 서브 페이지 2</vt:lpstr>
      <vt:lpstr>01.  반응형 웹 디자인 – 서브 페이지 2</vt:lpstr>
      <vt:lpstr>01.  반응형 웹 디자인 – 서브 페이지 2</vt:lpstr>
      <vt:lpstr>01.  반응형 웹 디자인 – 서브 페이지 2 (with 모달창)</vt:lpstr>
      <vt:lpstr>01.  반응형 웹 디자인 – 서브 페이지 2 (with 모달창)</vt:lpstr>
      <vt:lpstr>01.  반응형 웹 디자인 – 서브 페이지 2 (with 모달창)</vt:lpstr>
      <vt:lpstr>01.  반응형 웹 디자인 – 서브 페이지 2 (with 모달창)</vt:lpstr>
      <vt:lpstr>01.  반응형 웹 디자인 – 서브 페이지 3</vt:lpstr>
      <vt:lpstr>01.  반응형 웹 디자인 – 서브 페이지 3</vt:lpstr>
      <vt:lpstr>01.  반응형 웹 디자인 – 서브 페이지 3</vt:lpstr>
      <vt:lpstr>01.  반응형 웹 디자인 – 서브 페이지 3</vt:lpstr>
      <vt:lpstr>01.  반응형 웹 디자인 – 서브 페이지 3 (with 모달창)</vt:lpstr>
      <vt:lpstr>01.  반응형 웹 디자인 – 서브 페이지 3 (with 모달창)</vt:lpstr>
      <vt:lpstr>01.  반응형 웹 디자인 – 서브 페이지 3 (with 모달창)</vt:lpstr>
      <vt:lpstr>01.  반응형 웹 디자인 – 서브 페이지 3 (with 모달창)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19</cp:revision>
  <dcterms:created xsi:type="dcterms:W3CDTF">2021-08-19T04:35:51Z</dcterms:created>
  <dcterms:modified xsi:type="dcterms:W3CDTF">2021-11-15T02:46:35Z</dcterms:modified>
</cp:coreProperties>
</file>